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285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051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1846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04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293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913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2885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5764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0504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9088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12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DAEBB-3D2E-484B-84B7-29D9834E3569}" type="datetimeFigureOut">
              <a:rPr kumimoji="1" lang="ja-JP" altLang="en-US" smtClean="0"/>
              <a:t>2019/11/28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0653F-CA19-4B60-8771-0F85BC61F5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337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PWC</a:t>
            </a:r>
            <a:r>
              <a:rPr kumimoji="1" lang="ja-JP" altLang="en-US" dirty="0" smtClean="0"/>
              <a:t>と</a:t>
            </a:r>
            <a:r>
              <a:rPr kumimoji="1" lang="en-US" altLang="ja-JP" dirty="0" smtClean="0"/>
              <a:t>LWP</a:t>
            </a:r>
            <a:r>
              <a:rPr kumimoji="1" lang="ja-JP" altLang="en-US" dirty="0" smtClean="0"/>
              <a:t>について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kumimoji="1" lang="en-US" altLang="ja-JP" dirty="0" smtClean="0"/>
          </a:p>
          <a:p>
            <a:r>
              <a:rPr lang="ja-JP" altLang="en-US" dirty="0" smtClean="0"/>
              <a:t>竹岡美紅</a:t>
            </a:r>
            <a:endParaRPr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理学部地球科学科３年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47491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コンテンツ プレースホルダー 4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6299" y="189800"/>
            <a:ext cx="9659402" cy="6439600"/>
          </a:xfrm>
        </p:spPr>
      </p:pic>
    </p:spTree>
    <p:extLst>
      <p:ext uri="{BB962C8B-B14F-4D97-AF65-F5344CB8AC3E}">
        <p14:creationId xmlns:p14="http://schemas.microsoft.com/office/powerpoint/2010/main" val="1624081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785" y="198766"/>
            <a:ext cx="9798430" cy="6532285"/>
          </a:xfrm>
        </p:spPr>
      </p:pic>
    </p:spTree>
    <p:extLst>
      <p:ext uri="{BB962C8B-B14F-4D97-AF65-F5344CB8AC3E}">
        <p14:creationId xmlns:p14="http://schemas.microsoft.com/office/powerpoint/2010/main" val="4356686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</Words>
  <Application>Microsoft Office PowerPoint</Application>
  <PresentationFormat>ワイド画面</PresentationFormat>
  <Paragraphs>5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7" baseType="lpstr">
      <vt:lpstr>游ゴシック</vt:lpstr>
      <vt:lpstr>游ゴシック Light</vt:lpstr>
      <vt:lpstr>Arial</vt:lpstr>
      <vt:lpstr>Office テーマ</vt:lpstr>
      <vt:lpstr>PWCとLWPについて</vt:lpstr>
      <vt:lpstr>PowerPoint プレゼンテーション</vt:lpstr>
      <vt:lpstr>PowerPoint プレゼンテーション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LWPについて</dc:title>
  <dc:creator>MIku Takeoka</dc:creator>
  <cp:lastModifiedBy>MIku Takeoka</cp:lastModifiedBy>
  <cp:revision>2</cp:revision>
  <dcterms:created xsi:type="dcterms:W3CDTF">2019-11-26T09:42:02Z</dcterms:created>
  <dcterms:modified xsi:type="dcterms:W3CDTF">2019-11-28T09:36:19Z</dcterms:modified>
</cp:coreProperties>
</file>